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26.gif" ContentType="image/gif"/>
  <Override PartName="/ppt/media/image25.jpeg" ContentType="image/jpeg"/>
  <Override PartName="/ppt/media/image24.jpeg" ContentType="image/jpeg"/>
  <Override PartName="/ppt/media/image23.jpeg" ContentType="image/jpeg"/>
  <Override PartName="/ppt/media/image22.jpeg" ContentType="image/jpeg"/>
  <Override PartName="/ppt/media/image21.jpeg" ContentType="image/jpeg"/>
  <Override PartName="/ppt/media/image20.jpeg" ContentType="image/jpe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9.jpeg" ContentType="image/jpeg"/>
  <Override PartName="/ppt/media/image18.jpeg" ContentType="image/jpeg"/>
  <Override PartName="/ppt/media/image17.jpeg" ContentType="image/jpeg"/>
  <Override PartName="/ppt/media/image14.jpeg" ContentType="image/jpeg"/>
  <Override PartName="/ppt/media/image13.jpeg" ContentType="image/jpeg"/>
  <Override PartName="/ppt/media/image15.jpeg" ContentType="image/jpeg"/>
  <Override PartName="/ppt/media/image11.jpeg" ContentType="image/jpeg"/>
  <Override PartName="/ppt/media/image12.jpeg" ContentType="image/jpeg"/>
  <Override PartName="/ppt/media/image16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Mastertitelformat bearbeiten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74EE9B34-AD66-4EF1-974D-B050E2B6B83A}" type="datetime">
              <a:rPr b="0" lang="de-DE" sz="1100" spc="-1" strike="noStrike">
                <a:solidFill>
                  <a:srgbClr val="ffffff"/>
                </a:solidFill>
                <a:latin typeface="Century Gothic"/>
              </a:rPr>
              <a:t>30.05.19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E9105EF6-5DEC-483E-AC82-019799224DA1}" type="slidenum">
              <a:rPr b="0" lang="de-DE" sz="2800" spc="-1" strike="noStrike">
                <a:solidFill>
                  <a:srgbClr val="ffffff"/>
                </a:solidFill>
                <a:latin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Format des Gliederungstextes durch Klicken bearbeiten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Zweite Gliederungsebene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Dritte Gliederungsebene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Vierte Gliederungsebene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Fünfte Gliederungsebene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Sechste Gliederungsebene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Siebte Gliederungsebene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Mastertitelformat bearbeiten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Mastertextformat bearbeiten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Zweite Ebene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Dritte Ebene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Vierte Ebene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Fünfte Ebene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E61F3923-E39A-425C-B582-1651FE0E2DC6}" type="datetime">
              <a:rPr b="0" lang="de-DE" sz="1100" spc="-1" strike="noStrike">
                <a:solidFill>
                  <a:srgbClr val="ffffff"/>
                </a:solidFill>
                <a:latin typeface="Century Gothic"/>
              </a:rPr>
              <a:t>30.05.19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946925F3-BBC0-4FF7-BB23-6CD9BCD24208}" type="slidenum">
              <a:rPr b="0" lang="de-DE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de-DE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gif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154880" y="1447920"/>
            <a:ext cx="6974640" cy="33292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1e5155"/>
                </a:solidFill>
                <a:latin typeface="Century Gothic"/>
              </a:rPr>
              <a:t>Präsentation Iteration 2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154880" y="4777560"/>
            <a:ext cx="6974640" cy="1051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262626"/>
                </a:solidFill>
                <a:latin typeface="Century Gothic"/>
              </a:rPr>
              <a:t>Von Lars Christian Daumann, Cedric Jüssen, Patrick Knothe, Robin Rongen, Florian Rühl, Niklas Schiller, Joel Schneider</a:t>
            </a:r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2.05</a:t>
            </a:r>
            <a:br/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Als Nutzer möchte ich mit zwei Spielern gleichzeitig spielen können um mich mit Freunden messen zu können</a:t>
            </a:r>
            <a:br/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29" name="Grafik 3" descr=""/>
          <p:cNvPicPr/>
          <p:nvPr/>
        </p:nvPicPr>
        <p:blipFill>
          <a:blip r:embed="rId1"/>
          <a:stretch/>
        </p:blipFill>
        <p:spPr>
          <a:xfrm>
            <a:off x="2095560" y="2044800"/>
            <a:ext cx="6648480" cy="4203360"/>
          </a:xfrm>
          <a:prstGeom prst="rect">
            <a:avLst/>
          </a:prstGeom>
          <a:ln>
            <a:noFill/>
          </a:ln>
        </p:spPr>
      </p:pic>
      <p:pic>
        <p:nvPicPr>
          <p:cNvPr id="130" name="Grafik 4" descr=""/>
          <p:cNvPicPr/>
          <p:nvPr/>
        </p:nvPicPr>
        <p:blipFill>
          <a:blip r:embed="rId2"/>
          <a:stretch/>
        </p:blipFill>
        <p:spPr>
          <a:xfrm>
            <a:off x="2095560" y="2044800"/>
            <a:ext cx="6648480" cy="4203360"/>
          </a:xfrm>
          <a:prstGeom prst="rect">
            <a:avLst/>
          </a:prstGeom>
          <a:ln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10782360" y="6488640"/>
            <a:ext cx="140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entury Gothic"/>
              </a:rPr>
              <a:t>15, Florian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2.07</a:t>
            </a:r>
            <a:br/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Als Nutzer möchte ich, dass die nicht spielergesteuerten Gegner trotzdem klug agieren um das Spiel spannender zu gestalten</a:t>
            </a:r>
            <a:br/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33" name="Grafik 3" descr=""/>
          <p:cNvPicPr/>
          <p:nvPr/>
        </p:nvPicPr>
        <p:blipFill>
          <a:blip r:embed="rId1"/>
          <a:stretch/>
        </p:blipFill>
        <p:spPr>
          <a:xfrm>
            <a:off x="2095560" y="2044800"/>
            <a:ext cx="6648480" cy="4203360"/>
          </a:xfrm>
          <a:prstGeom prst="rect">
            <a:avLst/>
          </a:prstGeom>
          <a:ln>
            <a:noFill/>
          </a:ln>
        </p:spPr>
      </p:pic>
      <p:pic>
        <p:nvPicPr>
          <p:cNvPr id="134" name="Grafik 4" descr=""/>
          <p:cNvPicPr/>
          <p:nvPr/>
        </p:nvPicPr>
        <p:blipFill>
          <a:blip r:embed="rId2"/>
          <a:stretch/>
        </p:blipFill>
        <p:spPr>
          <a:xfrm>
            <a:off x="2095560" y="2044800"/>
            <a:ext cx="6648480" cy="4203360"/>
          </a:xfrm>
          <a:prstGeom prst="rect">
            <a:avLst/>
          </a:prstGeom>
          <a:ln>
            <a:noFill/>
          </a:ln>
        </p:spPr>
      </p:pic>
      <p:sp>
        <p:nvSpPr>
          <p:cNvPr id="135" name="CustomShape 2"/>
          <p:cNvSpPr/>
          <p:nvPr/>
        </p:nvSpPr>
        <p:spPr>
          <a:xfrm>
            <a:off x="10782360" y="6488640"/>
            <a:ext cx="140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entury Gothic"/>
              </a:rPr>
              <a:t>16, Joel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2.08</a:t>
            </a:r>
            <a:br/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Als Nutzer möchte ich, dass dieser Spielmodus mit jedem überredeten Friedenspanzer schwieriger wird um eine Herausforderung zu haben</a:t>
            </a:r>
            <a:br/>
            <a:br/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37" name="Grafik 3" descr=""/>
          <p:cNvPicPr/>
          <p:nvPr/>
        </p:nvPicPr>
        <p:blipFill>
          <a:blip r:embed="rId1"/>
          <a:stretch/>
        </p:blipFill>
        <p:spPr>
          <a:xfrm>
            <a:off x="2095560" y="2044800"/>
            <a:ext cx="6648480" cy="4203360"/>
          </a:xfrm>
          <a:prstGeom prst="rect">
            <a:avLst/>
          </a:prstGeom>
          <a:ln>
            <a:noFill/>
          </a:ln>
        </p:spPr>
      </p:pic>
      <p:pic>
        <p:nvPicPr>
          <p:cNvPr id="138" name="Grafik 4" descr=""/>
          <p:cNvPicPr/>
          <p:nvPr/>
        </p:nvPicPr>
        <p:blipFill>
          <a:blip r:embed="rId2"/>
          <a:stretch/>
        </p:blipFill>
        <p:spPr>
          <a:xfrm>
            <a:off x="2095560" y="2044800"/>
            <a:ext cx="6648480" cy="4203360"/>
          </a:xfrm>
          <a:prstGeom prst="rect">
            <a:avLst/>
          </a:prstGeom>
          <a:ln>
            <a:noFill/>
          </a:ln>
        </p:spPr>
      </p:pic>
      <p:sp>
        <p:nvSpPr>
          <p:cNvPr id="139" name="CustomShape 2"/>
          <p:cNvSpPr/>
          <p:nvPr/>
        </p:nvSpPr>
        <p:spPr>
          <a:xfrm>
            <a:off x="10782360" y="6488640"/>
            <a:ext cx="140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entury Gothic"/>
              </a:rPr>
              <a:t>17, Cedric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2.09</a:t>
            </a:r>
            <a:br/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Als Nutzer möchte ich zwischen den Spielen die Möglichkeit haben meine Highscores in einer Tabelle einsehen zu können, die persistent gespeichert werden um mich immer weiter verbessern zu können</a:t>
            </a:r>
            <a:br/>
            <a:br/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41" name="Grafik 3" descr=""/>
          <p:cNvPicPr/>
          <p:nvPr/>
        </p:nvPicPr>
        <p:blipFill>
          <a:blip r:embed="rId1"/>
          <a:stretch/>
        </p:blipFill>
        <p:spPr>
          <a:xfrm>
            <a:off x="2095560" y="2044800"/>
            <a:ext cx="6648480" cy="4203360"/>
          </a:xfrm>
          <a:prstGeom prst="rect">
            <a:avLst/>
          </a:prstGeom>
          <a:ln>
            <a:noFill/>
          </a:ln>
        </p:spPr>
      </p:pic>
      <p:pic>
        <p:nvPicPr>
          <p:cNvPr id="142" name="Grafik 4" descr=""/>
          <p:cNvPicPr/>
          <p:nvPr/>
        </p:nvPicPr>
        <p:blipFill>
          <a:blip r:embed="rId2"/>
          <a:stretch/>
        </p:blipFill>
        <p:spPr>
          <a:xfrm>
            <a:off x="2095560" y="2044800"/>
            <a:ext cx="6648480" cy="4203360"/>
          </a:xfrm>
          <a:prstGeom prst="rect">
            <a:avLst/>
          </a:prstGeom>
          <a:ln>
            <a:noFill/>
          </a:ln>
        </p:spPr>
      </p:pic>
      <p:sp>
        <p:nvSpPr>
          <p:cNvPr id="143" name="CustomShape 2"/>
          <p:cNvSpPr/>
          <p:nvPr/>
        </p:nvSpPr>
        <p:spPr>
          <a:xfrm>
            <a:off x="10782360" y="6488640"/>
            <a:ext cx="140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entury Gothic"/>
              </a:rPr>
              <a:t>18, Robin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2.10</a:t>
            </a:r>
            <a:br/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Als Nutzer möchte ich ein Geschwindigkeitsboost haben um aus bestimmten Situationen besser fliehen zu können</a:t>
            </a:r>
            <a:br/>
            <a:br/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45" name="Grafik 3" descr=""/>
          <p:cNvPicPr/>
          <p:nvPr/>
        </p:nvPicPr>
        <p:blipFill>
          <a:blip r:embed="rId1"/>
          <a:stretch/>
        </p:blipFill>
        <p:spPr>
          <a:xfrm>
            <a:off x="2095560" y="2044800"/>
            <a:ext cx="6648480" cy="4203360"/>
          </a:xfrm>
          <a:prstGeom prst="rect">
            <a:avLst/>
          </a:prstGeom>
          <a:ln>
            <a:noFill/>
          </a:ln>
        </p:spPr>
      </p:pic>
      <p:pic>
        <p:nvPicPr>
          <p:cNvPr id="146" name="Grafik 4" descr=""/>
          <p:cNvPicPr/>
          <p:nvPr/>
        </p:nvPicPr>
        <p:blipFill>
          <a:blip r:embed="rId2"/>
          <a:stretch/>
        </p:blipFill>
        <p:spPr>
          <a:xfrm>
            <a:off x="2095560" y="2044800"/>
            <a:ext cx="6648480" cy="4203360"/>
          </a:xfrm>
          <a:prstGeom prst="rect">
            <a:avLst/>
          </a:prstGeom>
          <a:ln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10782360" y="6488640"/>
            <a:ext cx="140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entury Gothic"/>
              </a:rPr>
              <a:t>19, Lars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2.12</a:t>
            </a:r>
            <a:br/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Als Nutzer möchte ich ein Poison-Pack haben um einen erhöhten Schwierigkeitsgrad für mich und die gegnerischen Panzer zu haben</a:t>
            </a:r>
            <a:br/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49" name="Grafik 3" descr=""/>
          <p:cNvPicPr/>
          <p:nvPr/>
        </p:nvPicPr>
        <p:blipFill>
          <a:blip r:embed="rId1"/>
          <a:stretch/>
        </p:blipFill>
        <p:spPr>
          <a:xfrm>
            <a:off x="2095560" y="2044800"/>
            <a:ext cx="6648480" cy="4203360"/>
          </a:xfrm>
          <a:prstGeom prst="rect">
            <a:avLst/>
          </a:prstGeom>
          <a:ln>
            <a:noFill/>
          </a:ln>
        </p:spPr>
      </p:pic>
      <p:pic>
        <p:nvPicPr>
          <p:cNvPr id="150" name="Grafik 4" descr=""/>
          <p:cNvPicPr/>
          <p:nvPr/>
        </p:nvPicPr>
        <p:blipFill>
          <a:blip r:embed="rId2"/>
          <a:stretch/>
        </p:blipFill>
        <p:spPr>
          <a:xfrm>
            <a:off x="2095560" y="2044800"/>
            <a:ext cx="6648480" cy="4203360"/>
          </a:xfrm>
          <a:prstGeom prst="rect">
            <a:avLst/>
          </a:prstGeom>
          <a:ln>
            <a:noFill/>
          </a:ln>
        </p:spPr>
      </p:pic>
      <p:sp>
        <p:nvSpPr>
          <p:cNvPr id="151" name="CustomShape 2"/>
          <p:cNvSpPr/>
          <p:nvPr/>
        </p:nvSpPr>
        <p:spPr>
          <a:xfrm>
            <a:off x="10782360" y="6488640"/>
            <a:ext cx="140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entury Gothic"/>
              </a:rPr>
              <a:t>20, Patrick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646200" y="452880"/>
            <a:ext cx="9404280" cy="474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HMSC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53" name="Grafik 3" descr=""/>
          <p:cNvPicPr/>
          <p:nvPr/>
        </p:nvPicPr>
        <p:blipFill>
          <a:blip r:embed="rId1"/>
          <a:stretch/>
        </p:blipFill>
        <p:spPr>
          <a:xfrm>
            <a:off x="3912120" y="1045080"/>
            <a:ext cx="4367520" cy="560052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10782360" y="6488640"/>
            <a:ext cx="140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entury Gothic"/>
              </a:rPr>
              <a:t>21, Patrick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rafik 3" descr=""/>
          <p:cNvPicPr/>
          <p:nvPr/>
        </p:nvPicPr>
        <p:blipFill>
          <a:blip r:embed="rId1"/>
          <a:stretch/>
        </p:blipFill>
        <p:spPr>
          <a:xfrm>
            <a:off x="2155320" y="195840"/>
            <a:ext cx="6811560" cy="6280200"/>
          </a:xfrm>
          <a:prstGeom prst="rect">
            <a:avLst/>
          </a:prstGeom>
          <a:ln>
            <a:noFill/>
          </a:ln>
        </p:spPr>
      </p:pic>
      <p:sp>
        <p:nvSpPr>
          <p:cNvPr id="156" name="CustomShape 1"/>
          <p:cNvSpPr/>
          <p:nvPr/>
        </p:nvSpPr>
        <p:spPr>
          <a:xfrm>
            <a:off x="10782360" y="6488640"/>
            <a:ext cx="140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entury Gothic"/>
              </a:rPr>
              <a:t>22, Florian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646200" y="452880"/>
            <a:ext cx="9404280" cy="526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Systemtest 1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158" name="Table 2"/>
          <p:cNvGraphicFramePr/>
          <p:nvPr/>
        </p:nvGraphicFramePr>
        <p:xfrm>
          <a:off x="646200" y="1159200"/>
          <a:ext cx="8135640" cy="5430960"/>
        </p:xfrm>
        <a:graphic>
          <a:graphicData uri="http://schemas.openxmlformats.org/drawingml/2006/table">
            <a:tbl>
              <a:tblPr/>
              <a:tblGrid>
                <a:gridCol w="1359360"/>
                <a:gridCol w="2133000"/>
                <a:gridCol w="3952800"/>
                <a:gridCol w="690480"/>
              </a:tblGrid>
              <a:tr h="27360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Datum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gridSpan="3"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28.05.2019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27360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Tester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gridSpan="3"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Sedat Köyden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1824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SW-Version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gridSpan="3"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V 0.1.2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50292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Vorbedin-gung(en)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gridSpan="3"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Es wurde sich erfolgreich durch das Hauptmenü navigiert um Zombie zu starten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27360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Schritt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Aktion (User)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Erwartete Reaktion (System)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√ </a:t>
                      </a: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/ X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85788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1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Der Benutzer startet Zombie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Das System öffnet den Survival Screen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√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142056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Der Benutzer nutzt die Panzer Steuerung um den Gegner zur Aufgabe zu überreden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Das System löscht den Gegner Panzer und erschafft zwei neue Panzer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√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50292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3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Der Benutzer wird überwältigt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Das System zeigt den Gameover Screen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√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73224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Nachbe-dingung(en)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gridSpan="2"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 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√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27540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Testurteil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gridSpan="3"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Test bestanden.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59" name="CustomShape 3"/>
          <p:cNvSpPr/>
          <p:nvPr/>
        </p:nvSpPr>
        <p:spPr>
          <a:xfrm>
            <a:off x="10782360" y="6488640"/>
            <a:ext cx="140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entury Gothic"/>
              </a:rPr>
              <a:t>23, Niklas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646200" y="452880"/>
            <a:ext cx="9404280" cy="526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Systemtest 2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161" name="Table 2"/>
          <p:cNvGraphicFramePr/>
          <p:nvPr/>
        </p:nvGraphicFramePr>
        <p:xfrm>
          <a:off x="646200" y="1159200"/>
          <a:ext cx="8135640" cy="5430960"/>
        </p:xfrm>
        <a:graphic>
          <a:graphicData uri="http://schemas.openxmlformats.org/drawingml/2006/table">
            <a:tbl>
              <a:tblPr/>
              <a:tblGrid>
                <a:gridCol w="1359360"/>
                <a:gridCol w="2133000"/>
                <a:gridCol w="3952800"/>
                <a:gridCol w="690480"/>
              </a:tblGrid>
              <a:tr h="27360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Datum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gridSpan="3"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28.05.2019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27360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Tester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gridSpan="3"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Sedat Köyden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1824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SW-Version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gridSpan="3"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V 0.1.2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50292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Vorbedin-gung(en)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gridSpan="3"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Es wurde sich erfolgreich durch das Hauptmenü navigiert um Zombie zu starten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27360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Schritt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Aktion (User)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Erwartete Reaktion (System)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√ </a:t>
                      </a: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/ X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85788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1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Der Benutzer startet Zombie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Das System öffnet den Survival Screen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√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142056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Der Benutzer nutzt die Panzer Steuerung um den Gegner zur Aufgabe zu überreden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Das System löscht den Gegner Panzer und erschafft zwei neue Panzer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√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50292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3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Der Benutzer wird überwältigt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Das System zeigt den Gameover Screen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√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73224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Nachbe-dingung(en)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gridSpan="2"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 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√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27540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Testurteil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gridSpan="3"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Test bestanden.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2" name="Table 3"/>
          <p:cNvGraphicFramePr/>
          <p:nvPr/>
        </p:nvGraphicFramePr>
        <p:xfrm>
          <a:off x="646200" y="1159200"/>
          <a:ext cx="8135640" cy="5430960"/>
        </p:xfrm>
        <a:graphic>
          <a:graphicData uri="http://schemas.openxmlformats.org/drawingml/2006/table">
            <a:tbl>
              <a:tblPr/>
              <a:tblGrid>
                <a:gridCol w="1359360"/>
                <a:gridCol w="2133000"/>
                <a:gridCol w="3952800"/>
                <a:gridCol w="690480"/>
              </a:tblGrid>
              <a:tr h="30708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Datum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gridSpan="3"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28.05.2019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0708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Tester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gridSpan="3"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Kadir Kilincarslan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5712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SW-Version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gridSpan="3"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V 0.1.2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56448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Vorbedin-gung(en)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gridSpan="3"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Hauptmenü ist geöffnet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0708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Schritt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Aktion (User)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Erwartete Reaktion (System)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√ </a:t>
                      </a: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/ X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96264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1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Der Benutzer klickt Preferences an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Das System öffnet den Preferences Screen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√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93024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Der Benutzer verändert die Steuerungsoptionen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Das System zeigt die veränderte Steuerung an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√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56448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3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Der Benutzer startet einen Spielmodus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Das System öffnet den neuen Screen mit der veränderten Steuerung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√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82224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Nachbe-dingung(en)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gridSpan="2"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 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√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08520">
                <a:tc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Testurteil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 gridSpan="3">
                  <a:txBody>
                    <a:bodyPr lIns="90000" rIns="90000" tIns="17640" bIns="1764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Test bestanden.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63" name="CustomShape 4"/>
          <p:cNvSpPr/>
          <p:nvPr/>
        </p:nvSpPr>
        <p:spPr>
          <a:xfrm>
            <a:off x="10782360" y="6488640"/>
            <a:ext cx="140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entury Gothic"/>
              </a:rPr>
              <a:t>24, Robin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154880" y="3709800"/>
            <a:ext cx="8976240" cy="1228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 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97" name="Table 2"/>
          <p:cNvGraphicFramePr/>
          <p:nvPr/>
        </p:nvGraphicFramePr>
        <p:xfrm>
          <a:off x="947160" y="1478880"/>
          <a:ext cx="7501320" cy="3709440"/>
        </p:xfrm>
        <a:graphic>
          <a:graphicData uri="http://schemas.openxmlformats.org/drawingml/2006/table">
            <a:tbl>
              <a:tblPr/>
              <a:tblGrid>
                <a:gridCol w="2684520"/>
                <a:gridCol w="4816800"/>
              </a:tblGrid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User-Story-ID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2.01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9885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Beschreibung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Als Nutzer möchte ich, dass Wände in der Spielwelt existieren um mich vor den Gegnern verstecken zu können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6750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Geschätzter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Realisierungsaufwand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3 Stunden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Priorität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Hoch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Autor(en)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Joel Schneider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6750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Abhängigkeiten zu anderen User-Stories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38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Zugehörige Szenarien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3"/>
          <p:cNvGraphicFramePr/>
          <p:nvPr/>
        </p:nvGraphicFramePr>
        <p:xfrm>
          <a:off x="947160" y="1478880"/>
          <a:ext cx="7501320" cy="3709440"/>
        </p:xfrm>
        <a:graphic>
          <a:graphicData uri="http://schemas.openxmlformats.org/drawingml/2006/table">
            <a:tbl>
              <a:tblPr/>
              <a:tblGrid>
                <a:gridCol w="2684520"/>
                <a:gridCol w="4816800"/>
              </a:tblGrid>
              <a:tr h="29124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User-Story-ID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2.03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139608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Beschreibung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Als Nutzer möchte ich die Möglichkeit haben während der Fahrt in eine Richtung, in eine andere Richtung schießen zu können um meine Spielweise aggressiv oder defensiv gestalten zu können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57384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Geschätzter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Realisierungsaufwand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3 Stunden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29124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Priorität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Hoch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29124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Autor(en)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Joel Schneider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57384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Abhängigkeiten zu anderen User-Stories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 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2919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Zugehörige Szenarien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</a:tbl>
          </a:graphicData>
        </a:graphic>
      </p:graphicFrame>
      <p:sp>
        <p:nvSpPr>
          <p:cNvPr id="99" name="CustomShape 4"/>
          <p:cNvSpPr/>
          <p:nvPr/>
        </p:nvSpPr>
        <p:spPr>
          <a:xfrm>
            <a:off x="10782360" y="6488640"/>
            <a:ext cx="140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entury Gothic"/>
              </a:rPr>
              <a:t>4, Niklas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1154880" y="3709800"/>
            <a:ext cx="8976240" cy="1228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 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101" name="Table 2"/>
          <p:cNvGraphicFramePr/>
          <p:nvPr/>
        </p:nvGraphicFramePr>
        <p:xfrm>
          <a:off x="947160" y="1478880"/>
          <a:ext cx="7501320" cy="3709440"/>
        </p:xfrm>
        <a:graphic>
          <a:graphicData uri="http://schemas.openxmlformats.org/drawingml/2006/table">
            <a:tbl>
              <a:tblPr/>
              <a:tblGrid>
                <a:gridCol w="2684520"/>
                <a:gridCol w="4816800"/>
              </a:tblGrid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User-Story-ID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2.01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9885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Beschreibung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Als Nutzer möchte ich, dass Wände in der Spielwelt existieren um mich vor den Gegnern verstecken zu können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6750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Geschätzter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Realisierungsaufwand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3 Stunden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Priorität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Hoch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Autor(en)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Joel Schneider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6750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Abhängigkeiten zu anderen User-Stories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38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Zugehörige Szenarien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" name="Table 3"/>
          <p:cNvGraphicFramePr/>
          <p:nvPr/>
        </p:nvGraphicFramePr>
        <p:xfrm>
          <a:off x="947160" y="1478880"/>
          <a:ext cx="7501320" cy="3709440"/>
        </p:xfrm>
        <a:graphic>
          <a:graphicData uri="http://schemas.openxmlformats.org/drawingml/2006/table">
            <a:tbl>
              <a:tblPr/>
              <a:tblGrid>
                <a:gridCol w="2684520"/>
                <a:gridCol w="4816800"/>
              </a:tblGrid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User-Story-ID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2.05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9885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Beschreibung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Als Nutzer möchte ich mit zwei Spielern gleichzeitig spielen können um mich mit Freunden messen zu können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6750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Geschätzter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Realisierungsaufwand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4 Stunden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Priorität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Hoch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Autor(en)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Joel Schneider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6750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Abhängigkeiten zu anderen User-Stories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38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Zugehörige Szenarien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</a:tbl>
          </a:graphicData>
        </a:graphic>
      </p:graphicFrame>
      <p:sp>
        <p:nvSpPr>
          <p:cNvPr id="103" name="CustomShape 4"/>
          <p:cNvSpPr/>
          <p:nvPr/>
        </p:nvSpPr>
        <p:spPr>
          <a:xfrm>
            <a:off x="10782360" y="6488640"/>
            <a:ext cx="140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entury Gothic"/>
              </a:rPr>
              <a:t>6, Joel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1154880" y="3709800"/>
            <a:ext cx="8976240" cy="1228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 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105" name="Table 2"/>
          <p:cNvGraphicFramePr/>
          <p:nvPr/>
        </p:nvGraphicFramePr>
        <p:xfrm>
          <a:off x="947160" y="1478880"/>
          <a:ext cx="7501320" cy="3709440"/>
        </p:xfrm>
        <a:graphic>
          <a:graphicData uri="http://schemas.openxmlformats.org/drawingml/2006/table">
            <a:tbl>
              <a:tblPr/>
              <a:tblGrid>
                <a:gridCol w="2684520"/>
                <a:gridCol w="4816800"/>
              </a:tblGrid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User-Story-ID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2.01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9885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Beschreibung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Als Nutzer möchte ich, dass Wände in der Spielwelt existieren um mich vor den Gegnern verstecken zu können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6750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Geschätzter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Realisierungsaufwand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3 Stunden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Priorität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Hoch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Autor(en)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Joel Schneider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6750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Abhängigkeiten zu anderen User-Stories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38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Zugehörige Szenarien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" name="Table 3"/>
          <p:cNvGraphicFramePr/>
          <p:nvPr/>
        </p:nvGraphicFramePr>
        <p:xfrm>
          <a:off x="947160" y="1478880"/>
          <a:ext cx="7501320" cy="3710880"/>
        </p:xfrm>
        <a:graphic>
          <a:graphicData uri="http://schemas.openxmlformats.org/drawingml/2006/table">
            <a:tbl>
              <a:tblPr/>
              <a:tblGrid>
                <a:gridCol w="2684520"/>
                <a:gridCol w="4816800"/>
              </a:tblGrid>
              <a:tr h="3477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User-Story-ID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2.07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98748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Beschreibung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Als Nutzer möchte ich, dass die nicht spielergesteuerten Gegner trotzdem klug agieren um das Spiel spannender zu gestalten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67428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Geschätzter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Realisierungsaufwand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4 Stunden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420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Priorität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Hoch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20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Autor(en)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Joel Schneider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67428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Abhängigkeiten zu anderen User-Stories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 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308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Zugehörige Szenarien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</a:tbl>
          </a:graphicData>
        </a:graphic>
      </p:graphicFrame>
      <p:sp>
        <p:nvSpPr>
          <p:cNvPr id="107" name="CustomShape 4"/>
          <p:cNvSpPr/>
          <p:nvPr/>
        </p:nvSpPr>
        <p:spPr>
          <a:xfrm>
            <a:off x="10782360" y="6488640"/>
            <a:ext cx="140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entury Gothic"/>
              </a:rPr>
              <a:t>8, Florian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154880" y="3709800"/>
            <a:ext cx="8976240" cy="1228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 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109" name="Table 2"/>
          <p:cNvGraphicFramePr/>
          <p:nvPr/>
        </p:nvGraphicFramePr>
        <p:xfrm>
          <a:off x="947160" y="1478880"/>
          <a:ext cx="7501320" cy="3709440"/>
        </p:xfrm>
        <a:graphic>
          <a:graphicData uri="http://schemas.openxmlformats.org/drawingml/2006/table">
            <a:tbl>
              <a:tblPr/>
              <a:tblGrid>
                <a:gridCol w="2684520"/>
                <a:gridCol w="4816800"/>
              </a:tblGrid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User-Story-ID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2.01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9885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Beschreibung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Als Nutzer möchte ich, dass Wände in der Spielwelt existieren um mich vor den Gegnern verstecken zu können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6750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Geschätzter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Realisierungsaufwand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3 Stunden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Priorität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Hoch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Autor(en)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Joel Schneider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6750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Abhängigkeiten zu anderen User-Stories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38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Zugehörige Szenarien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0" name="Table 3"/>
          <p:cNvGraphicFramePr/>
          <p:nvPr/>
        </p:nvGraphicFramePr>
        <p:xfrm>
          <a:off x="947160" y="1478880"/>
          <a:ext cx="7501320" cy="3709440"/>
        </p:xfrm>
        <a:graphic>
          <a:graphicData uri="http://schemas.openxmlformats.org/drawingml/2006/table">
            <a:tbl>
              <a:tblPr/>
              <a:tblGrid>
                <a:gridCol w="2684520"/>
                <a:gridCol w="4816800"/>
              </a:tblGrid>
              <a:tr h="31464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User-Story-ID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2.08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120888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Beschreibung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Als Nutzer möchte ich, dass dieser Spielmodus mit jedem überredeten Friedenspanzer schwieriger wird um eine Herausforderung zu haben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62028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Geschätzter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Realisierungsaufwand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3 Stunden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1464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Priorität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Hoch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1464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Autor(en)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Joel Schneider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62028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Abhängigkeiten zu anderen User-Stories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 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1608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Zugehörige Szenarien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</a:tbl>
          </a:graphicData>
        </a:graphic>
      </p:graphicFrame>
      <p:sp>
        <p:nvSpPr>
          <p:cNvPr id="111" name="CustomShape 4"/>
          <p:cNvSpPr/>
          <p:nvPr/>
        </p:nvSpPr>
        <p:spPr>
          <a:xfrm>
            <a:off x="10782360" y="6488640"/>
            <a:ext cx="140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entury Gothic"/>
              </a:rPr>
              <a:t>9, Cedric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1154880" y="3709800"/>
            <a:ext cx="8976240" cy="1228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 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113" name="Table 2"/>
          <p:cNvGraphicFramePr/>
          <p:nvPr/>
        </p:nvGraphicFramePr>
        <p:xfrm>
          <a:off x="947160" y="1478880"/>
          <a:ext cx="7501320" cy="3709440"/>
        </p:xfrm>
        <a:graphic>
          <a:graphicData uri="http://schemas.openxmlformats.org/drawingml/2006/table">
            <a:tbl>
              <a:tblPr/>
              <a:tblGrid>
                <a:gridCol w="2684520"/>
                <a:gridCol w="4816800"/>
              </a:tblGrid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User-Story-ID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2.01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9885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Beschreibung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Als Nutzer möchte ich, dass Wände in der Spielwelt existieren um mich vor den Gegnern verstecken zu können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6750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Geschätzter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Realisierungsaufwand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3 Stunden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Priorität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Hoch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Autor(en)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Joel Schneider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6750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Abhängigkeiten zu anderen User-Stories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38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Zugehörige Szenarien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4" name="Table 3"/>
          <p:cNvGraphicFramePr/>
          <p:nvPr/>
        </p:nvGraphicFramePr>
        <p:xfrm>
          <a:off x="947160" y="1478880"/>
          <a:ext cx="7501320" cy="3709440"/>
        </p:xfrm>
        <a:graphic>
          <a:graphicData uri="http://schemas.openxmlformats.org/drawingml/2006/table">
            <a:tbl>
              <a:tblPr/>
              <a:tblGrid>
                <a:gridCol w="2684520"/>
                <a:gridCol w="4816800"/>
              </a:tblGrid>
              <a:tr h="29088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User-Story-ID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2.09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139428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Beschreibung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Als Nutzer möchte ich zwischen den Spielen die Möglichkeit haben meine Highscores in einer Tabelle einsehen zu können, die persistent gespeichert werden um mich immer weiter verbessern zu können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57312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Geschätzter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Realisierungsaufwand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5 Stunden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29088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Priorität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Hoch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29088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Autor(en)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Joel Schneider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57312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Abhängigkeiten zu anderen User-Stories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29628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Zugehörige Szenarien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</a:tbl>
          </a:graphicData>
        </a:graphic>
      </p:graphicFrame>
      <p:sp>
        <p:nvSpPr>
          <p:cNvPr id="115" name="CustomShape 4"/>
          <p:cNvSpPr/>
          <p:nvPr/>
        </p:nvSpPr>
        <p:spPr>
          <a:xfrm>
            <a:off x="10782360" y="6488640"/>
            <a:ext cx="140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entury Gothic"/>
              </a:rPr>
              <a:t>10, Cedric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1154880" y="3709800"/>
            <a:ext cx="8976240" cy="1228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 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117" name="Table 2"/>
          <p:cNvGraphicFramePr/>
          <p:nvPr/>
        </p:nvGraphicFramePr>
        <p:xfrm>
          <a:off x="947160" y="1478880"/>
          <a:ext cx="7501320" cy="3709440"/>
        </p:xfrm>
        <a:graphic>
          <a:graphicData uri="http://schemas.openxmlformats.org/drawingml/2006/table">
            <a:tbl>
              <a:tblPr/>
              <a:tblGrid>
                <a:gridCol w="2684520"/>
                <a:gridCol w="4816800"/>
              </a:tblGrid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User-Story-ID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2.01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9885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Beschreibung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Als Nutzer möchte ich, dass Wände in der Spielwelt existieren um mich vor den Gegnern verstecken zu können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6750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Geschätzter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Realisierungsaufwand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3 Stunden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Priorität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Hoch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Autor(en)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Joel Schneider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6750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Abhängigkeiten zu anderen User-Stories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38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Zugehörige Szenarien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" name="Table 3"/>
          <p:cNvGraphicFramePr/>
          <p:nvPr/>
        </p:nvGraphicFramePr>
        <p:xfrm>
          <a:off x="947160" y="1485720"/>
          <a:ext cx="7501320" cy="3702240"/>
        </p:xfrm>
        <a:graphic>
          <a:graphicData uri="http://schemas.openxmlformats.org/drawingml/2006/table">
            <a:tbl>
              <a:tblPr/>
              <a:tblGrid>
                <a:gridCol w="2684520"/>
                <a:gridCol w="4816800"/>
              </a:tblGrid>
              <a:tr h="33948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User-Story-ID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2.10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10047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Beschreibung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Als Nutzer möchte ich ein Geschwindigkeitsboost haben um aus bestimmten Situationen besser fliehen zu können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66924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Geschätzter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Realisierungsaufwand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2 Stunden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3948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Priorität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Hoch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3948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Autor(en)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Joel Schneider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66924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Abhängigkeiten zu anderen User-Stories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 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05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Zugehörige Szenarien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</a:tbl>
          </a:graphicData>
        </a:graphic>
      </p:graphicFrame>
      <p:sp>
        <p:nvSpPr>
          <p:cNvPr id="119" name="CustomShape 4"/>
          <p:cNvSpPr/>
          <p:nvPr/>
        </p:nvSpPr>
        <p:spPr>
          <a:xfrm>
            <a:off x="10794960" y="6488640"/>
            <a:ext cx="140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entury Gothic"/>
              </a:rPr>
              <a:t>11, Robin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1154880" y="3709800"/>
            <a:ext cx="8976240" cy="1228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 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121" name="Table 2"/>
          <p:cNvGraphicFramePr/>
          <p:nvPr/>
        </p:nvGraphicFramePr>
        <p:xfrm>
          <a:off x="947160" y="1478880"/>
          <a:ext cx="7501320" cy="3709440"/>
        </p:xfrm>
        <a:graphic>
          <a:graphicData uri="http://schemas.openxmlformats.org/drawingml/2006/table">
            <a:tbl>
              <a:tblPr/>
              <a:tblGrid>
                <a:gridCol w="2684520"/>
                <a:gridCol w="4816800"/>
              </a:tblGrid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User-Story-ID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2.01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9885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Beschreibung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Als Nutzer möchte ich, dass Wände in der Spielwelt existieren um mich vor den Gegnern verstecken zu können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6750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Geschätzter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Realisierungsaufwand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3 Stunden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Priorität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Hoch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23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Autor(en)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Joel Schneider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6750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Abhängigkeiten zu anderen User-Stories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38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Zugehörige Szenarien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" name="Table 3"/>
          <p:cNvGraphicFramePr/>
          <p:nvPr/>
        </p:nvGraphicFramePr>
        <p:xfrm>
          <a:off x="947160" y="1485720"/>
          <a:ext cx="7501320" cy="3709440"/>
        </p:xfrm>
        <a:graphic>
          <a:graphicData uri="http://schemas.openxmlformats.org/drawingml/2006/table">
            <a:tbl>
              <a:tblPr/>
              <a:tblGrid>
                <a:gridCol w="2684520"/>
                <a:gridCol w="4816800"/>
              </a:tblGrid>
              <a:tr h="3402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User-Story-ID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2.12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</a:tr>
              <a:tr h="100656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User-Story-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Beschreibung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Als Nutzer möchte ich ein Poison-Pack haben um einen erhöhten Schwierigkeitsgrad für mich und die gegnerischen Panzer zu haben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67068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Geschätzter</a:t>
                      </a:r>
                      <a:endParaRPr b="0" lang="de-DE" sz="1200" spc="-1" strike="noStrike">
                        <a:latin typeface="Arial"/>
                      </a:endParaRPr>
                    </a:p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Realisierungsaufwand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2 Stunden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3402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Priorität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Hoch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020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Autor(en)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Joel Schneider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  <a:tr h="67068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Abhängigkeiten zu anderen User-Stories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 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</a:tr>
              <a:tr h="340920">
                <a:tc>
                  <a:txBody>
                    <a:bodyPr lIns="66960" rIns="33480" tIns="4320" bIns="0">
                      <a:noAutofit/>
                    </a:bodyPr>
                    <a:p>
                      <a:pPr marL="3240">
                        <a:lnSpc>
                          <a:spcPct val="100000"/>
                        </a:lnSpc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Zugehörige Szenarien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 lIns="66960" rIns="33480" tIns="432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 </a:t>
                      </a:r>
                      <a:endParaRPr b="0" lang="de-DE" sz="1200" spc="-1" strike="noStrike">
                        <a:latin typeface="Arial"/>
                      </a:endParaRPr>
                    </a:p>
                  </a:txBody>
                  <a:tcPr marL="66960" marR="33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</a:tr>
            </a:tbl>
          </a:graphicData>
        </a:graphic>
      </p:graphicFrame>
      <p:sp>
        <p:nvSpPr>
          <p:cNvPr id="123" name="CustomShape 4"/>
          <p:cNvSpPr/>
          <p:nvPr/>
        </p:nvSpPr>
        <p:spPr>
          <a:xfrm>
            <a:off x="10782360" y="6488640"/>
            <a:ext cx="140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entury Gothic"/>
              </a:rPr>
              <a:t>13, Patrick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2.03</a:t>
            </a:r>
            <a:br/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Als Nutzer möchte ich die Möglichkeit haben während der Fahrt in eine Richtung, in eine andere Richtung schießen zu können um meine Spielweise aggressiv oder defensiv gestalten zu können</a:t>
            </a:r>
            <a:br/>
            <a:br/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25" name="Grafik 3" descr=""/>
          <p:cNvPicPr/>
          <p:nvPr/>
        </p:nvPicPr>
        <p:blipFill>
          <a:blip r:embed="rId1"/>
          <a:stretch/>
        </p:blipFill>
        <p:spPr>
          <a:xfrm>
            <a:off x="2095560" y="2044800"/>
            <a:ext cx="6648480" cy="4203360"/>
          </a:xfrm>
          <a:prstGeom prst="rect">
            <a:avLst/>
          </a:prstGeom>
          <a:ln>
            <a:noFill/>
          </a:ln>
        </p:spPr>
      </p:pic>
      <p:pic>
        <p:nvPicPr>
          <p:cNvPr id="126" name="Grafik 4" descr=""/>
          <p:cNvPicPr/>
          <p:nvPr/>
        </p:nvPicPr>
        <p:blipFill>
          <a:blip r:embed="rId2"/>
          <a:stretch/>
        </p:blipFill>
        <p:spPr>
          <a:xfrm>
            <a:off x="2095560" y="2044800"/>
            <a:ext cx="6893280" cy="4203360"/>
          </a:xfrm>
          <a:prstGeom prst="rect">
            <a:avLst/>
          </a:prstGeom>
          <a:ln>
            <a:noFill/>
          </a:ln>
        </p:spPr>
      </p:pic>
      <p:sp>
        <p:nvSpPr>
          <p:cNvPr id="127" name="CustomShape 2"/>
          <p:cNvSpPr/>
          <p:nvPr/>
        </p:nvSpPr>
        <p:spPr>
          <a:xfrm>
            <a:off x="10782360" y="6488640"/>
            <a:ext cx="1409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latin typeface="Century Gothic"/>
              </a:rPr>
              <a:t>14, Niklas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LibreOffice/6.2.3.2$Linux_X86_64 LibreOffice_project/20$Build-2</Application>
  <Words>1395</Words>
  <Paragraphs>502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2019-05-30T12:23:49Z</dcterms:created>
  <dc:creator>Jörn Schiller</dc:creator>
  <dc:description/>
  <dc:language>de-DE</dc:language>
  <cp:lastModifiedBy/>
  <dcterms:modified xsi:type="dcterms:W3CDTF">2019-05-30T18:33:29Z</dcterms:modified>
  <cp:revision>9</cp:revision>
  <dc:subject/>
  <dc:title>Präsentation Iteration 2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Breitbild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24</vt:i4>
  </property>
</Properties>
</file>